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8" r:id="rId1"/>
  </p:sldMasterIdLst>
  <p:sldIdLst>
    <p:sldId id="273" r:id="rId2"/>
    <p:sldId id="259" r:id="rId3"/>
    <p:sldId id="261" r:id="rId4"/>
    <p:sldId id="262" r:id="rId5"/>
    <p:sldId id="263" r:id="rId6"/>
    <p:sldId id="268" r:id="rId7"/>
    <p:sldId id="272" r:id="rId8"/>
    <p:sldId id="269" r:id="rId9"/>
    <p:sldId id="264" r:id="rId10"/>
    <p:sldId id="265" r:id="rId11"/>
    <p:sldId id="266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75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51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1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3827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37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372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40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53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0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3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10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4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621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51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91583E-2797-42D5-8734-9C1D42310CA3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6CBE68-E400-4E7C-A01B-CCA1A1FC9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انواع فوت و طرح بسم الله الرحمن الرحیم زیبا برای پایان نامه و مقاله | حیاط  خلو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466" y="1228153"/>
            <a:ext cx="5683521" cy="51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4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02CB576-08B3-30C0-E4A5-8CD1BCC36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4065" y="685137"/>
            <a:ext cx="7775848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  <a:defRPr/>
            </a:pPr>
            <a:r>
              <a:rPr lang="fa-IR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برنامه‌های آتی شرکت در حوزه توسعه تکنولوژی، محصولات و بازار در پارک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6C2723-B11B-AE7E-8DC2-DB652B898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09" y="251742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283D1A-2061-16DB-DDBB-0F3770B76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288" y="1825625"/>
            <a:ext cx="5934511" cy="2310147"/>
          </a:xfrm>
        </p:spPr>
        <p:txBody>
          <a:bodyPr/>
          <a:lstStyle/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B Nazanin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EBE52CB5-C474-32D5-E0A1-76199AF96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413" y="965225"/>
            <a:ext cx="4770239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lnSpc>
                <a:spcPct val="120000"/>
              </a:lnSpc>
              <a:defRPr/>
            </a:pPr>
            <a:r>
              <a:rPr lang="fa-IR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دارایی های شرکت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3640D-9AD1-C344-F72B-086D33E6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71" y="269293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6874B9-4D29-7424-B7C6-F623196FA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288" y="1825625"/>
            <a:ext cx="5934511" cy="2310147"/>
          </a:xfrm>
        </p:spPr>
        <p:txBody>
          <a:bodyPr/>
          <a:lstStyle/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B Nazanin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DCA43-47DC-B876-6189-6540B348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150" y="603208"/>
            <a:ext cx="7964648" cy="903635"/>
          </a:xfrm>
        </p:spPr>
        <p:txBody>
          <a:bodyPr>
            <a:normAutofit/>
          </a:bodyPr>
          <a:lstStyle/>
          <a:p>
            <a:pPr algn="ctr" rtl="1"/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/>
                <a:ea typeface="2  Nazanin"/>
                <a:cs typeface="B Titr" panose="00000700000000000000" pitchFamily="2" charset="-78"/>
              </a:rPr>
              <a:t>دستاوردها</a:t>
            </a:r>
            <a:endParaRPr lang="en-US" sz="28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4B5F45-9A08-CB20-C04F-E2FD8BAE6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4" y="1506843"/>
            <a:ext cx="5934511" cy="2310147"/>
          </a:xfrm>
        </p:spPr>
        <p:txBody>
          <a:bodyPr/>
          <a:lstStyle/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AF9A3A-03AA-CB4D-D428-1C19624F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12" y="354715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49527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C4C5-4DD2-4B04-502E-05CF861B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55" y="475778"/>
            <a:ext cx="10515600" cy="910002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/>
                <a:ea typeface="2  Nazanin"/>
                <a:cs typeface="B Titr" panose="00000700000000000000" pitchFamily="2" charset="-78"/>
              </a:rPr>
              <a:t>تفاهم نامه همکاری و قراردادها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12FF8B-D1B7-E3C6-AAF9-B673E305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2844" y="1715848"/>
            <a:ext cx="5934511" cy="2310147"/>
          </a:xfrm>
        </p:spPr>
        <p:txBody>
          <a:bodyPr/>
          <a:lstStyle/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937A81-7F95-3B89-3B7E-71D13CD49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00" y="354715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2247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6592A-620A-E946-C9C8-138F5974D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336" y="1581092"/>
            <a:ext cx="10495327" cy="3016075"/>
          </a:xfrm>
        </p:spPr>
        <p:txBody>
          <a:bodyPr>
            <a:normAutofit fontScale="92500" lnSpcReduction="20000"/>
          </a:bodyPr>
          <a:lstStyle/>
          <a:p>
            <a:pPr marL="0" marR="0" lvl="0" indent="0" algn="just" defTabSz="914400" rtl="1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+mn-ea"/>
                <a:cs typeface="B Titr" panose="00000700000000000000" pitchFamily="2" charset="-78"/>
              </a:rPr>
              <a:t>نام شرکت (نام کامل تجاری):</a:t>
            </a:r>
          </a:p>
          <a:p>
            <a:pPr marL="0" marR="0" lvl="0" indent="0" algn="just" defTabSz="914400" rtl="1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+mn-ea"/>
                <a:cs typeface="B Titr" panose="00000700000000000000" pitchFamily="2" charset="-78"/>
              </a:rPr>
              <a:t>مدیر عامل: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600" b="1" dirty="0">
                <a:solidFill>
                  <a:prstClr val="black"/>
                </a:solidFill>
                <a:latin typeface="Gill Sans MT" pitchFamily="34" charset="0"/>
                <a:cs typeface="B Titr" panose="00000700000000000000" pitchFamily="2" charset="-78"/>
              </a:rPr>
              <a:t>رئیس هیات مدیره:</a:t>
            </a:r>
            <a:endParaRPr kumimoji="0" lang="fa-IR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itchFamily="34" charset="0"/>
              <a:ea typeface="+mn-ea"/>
              <a:cs typeface="B Titr" panose="00000700000000000000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+mn-ea"/>
                <a:cs typeface="B Titr" panose="00000700000000000000" pitchFamily="2" charset="-78"/>
              </a:rPr>
              <a:t>تاریخ ثبت:</a:t>
            </a:r>
          </a:p>
          <a:p>
            <a:pPr marL="0" marR="0" lvl="0" indent="0" algn="just" defTabSz="914400" rtl="1" eaLnBrk="1" fontAlgn="auto" latinLnBrk="0" hangingPunct="1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+mn-ea"/>
                <a:cs typeface="B Titr" panose="00000700000000000000" pitchFamily="2" charset="-78"/>
              </a:rPr>
              <a:t>محل ثبت: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6B0F6A-4553-10D1-A2A9-A39F8562EA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04" y="398365"/>
            <a:ext cx="1219306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0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B7B4-D181-F8D8-6E12-1C66A566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1947"/>
          </a:xfrm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itchFamily="34" charset="0"/>
                <a:ea typeface="+mn-ea"/>
                <a:cs typeface="B Titr" panose="00000700000000000000" pitchFamily="2" charset="-78"/>
              </a:rPr>
              <a:t>نيروهاي متخصص واحد متقاضي استقرار در پارك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20FFAA-12F9-20D5-76D4-817C1931D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47" y="365125"/>
            <a:ext cx="1219306" cy="1182727"/>
          </a:xfrm>
          <a:prstGeom prst="rect">
            <a:avLst/>
          </a:prstGeom>
        </p:spPr>
      </p:pic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133D2CD6-6EB5-858F-D3DD-B38E46F13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070830"/>
              </p:ext>
            </p:extLst>
          </p:nvPr>
        </p:nvGraphicFramePr>
        <p:xfrm>
          <a:off x="921941" y="1692034"/>
          <a:ext cx="10348118" cy="2887112"/>
        </p:xfrm>
        <a:graphic>
          <a:graphicData uri="http://schemas.openxmlformats.org/drawingml/2006/table">
            <a:tbl>
              <a:tblPr firstRow="1" bandRow="1"/>
              <a:tblGrid>
                <a:gridCol w="1015468">
                  <a:extLst>
                    <a:ext uri="{9D8B030D-6E8A-4147-A177-3AD203B41FA5}">
                      <a16:colId xmlns:a16="http://schemas.microsoft.com/office/drawing/2014/main" val="1605704240"/>
                    </a:ext>
                  </a:extLst>
                </a:gridCol>
                <a:gridCol w="1063825">
                  <a:extLst>
                    <a:ext uri="{9D8B030D-6E8A-4147-A177-3AD203B41FA5}">
                      <a16:colId xmlns:a16="http://schemas.microsoft.com/office/drawing/2014/main" val="56086264"/>
                    </a:ext>
                  </a:extLst>
                </a:gridCol>
                <a:gridCol w="1370078">
                  <a:extLst>
                    <a:ext uri="{9D8B030D-6E8A-4147-A177-3AD203B41FA5}">
                      <a16:colId xmlns:a16="http://schemas.microsoft.com/office/drawing/2014/main" val="651979598"/>
                    </a:ext>
                  </a:extLst>
                </a:gridCol>
                <a:gridCol w="1724686">
                  <a:extLst>
                    <a:ext uri="{9D8B030D-6E8A-4147-A177-3AD203B41FA5}">
                      <a16:colId xmlns:a16="http://schemas.microsoft.com/office/drawing/2014/main" val="2436044595"/>
                    </a:ext>
                  </a:extLst>
                </a:gridCol>
                <a:gridCol w="1724686">
                  <a:extLst>
                    <a:ext uri="{9D8B030D-6E8A-4147-A177-3AD203B41FA5}">
                      <a16:colId xmlns:a16="http://schemas.microsoft.com/office/drawing/2014/main" val="3736111509"/>
                    </a:ext>
                  </a:extLst>
                </a:gridCol>
                <a:gridCol w="2746674">
                  <a:extLst>
                    <a:ext uri="{9D8B030D-6E8A-4147-A177-3AD203B41FA5}">
                      <a16:colId xmlns:a16="http://schemas.microsoft.com/office/drawing/2014/main" val="4106952713"/>
                    </a:ext>
                  </a:extLst>
                </a:gridCol>
                <a:gridCol w="702701">
                  <a:extLst>
                    <a:ext uri="{9D8B030D-6E8A-4147-A177-3AD203B41FA5}">
                      <a16:colId xmlns:a16="http://schemas.microsoft.com/office/drawing/2014/main" val="360980700"/>
                    </a:ext>
                  </a:extLst>
                </a:gridCol>
              </a:tblGrid>
              <a:tr h="39532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نوع همکاری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endParaRPr lang="en-US" sz="1400" dirty="0"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میزان سابقه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B Titr" panose="00000700000000000000" pitchFamily="2" charset="-78"/>
                        </a:rPr>
                        <a:t>سمت در واحد فناوری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B Titr" panose="00000700000000000000" pitchFamily="2" charset="-78"/>
                        </a:rPr>
                        <a:t>مدرک تحصيلي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  <a:p>
                      <a:pPr marL="0" marR="0" lvl="0" indent="0" algn="ct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a-I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2  Nazanin"/>
                          <a:ea typeface="Majalla UI"/>
                          <a:cs typeface="B Titr" panose="00000700000000000000" pitchFamily="2" charset="-78"/>
                        </a:rPr>
                        <a:t>نام و نام خانوادگی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2  Nazanin"/>
                        <a:ea typeface="Majalla UI"/>
                        <a:cs typeface="B Titr" panose="00000700000000000000" pitchFamily="2" charset="-78"/>
                      </a:endParaRPr>
                    </a:p>
                    <a:p>
                      <a:pPr algn="ctr" rtl="1"/>
                      <a:endParaRPr lang="en-US" sz="14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endParaRPr lang="en-US" sz="1400" dirty="0">
                        <a:cs typeface="B Titr" panose="00000700000000000000" pitchFamily="2" charset="-78"/>
                      </a:endParaRPr>
                    </a:p>
                    <a:p>
                      <a:pPr algn="ctr" rtl="1"/>
                      <a:r>
                        <a:rPr lang="fa-IR" sz="1400" dirty="0">
                          <a:cs typeface="B Titr" panose="00000700000000000000" pitchFamily="2" charset="-78"/>
                        </a:rPr>
                        <a:t>ردیف</a:t>
                      </a:r>
                      <a:endParaRPr lang="en-US" sz="1400" dirty="0"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87851"/>
                  </a:ext>
                </a:extLst>
              </a:tr>
              <a:tr h="6385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بیمه نشده</a:t>
                      </a:r>
                      <a:endParaRPr lang="en-US" sz="14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1"/>
                      <a:r>
                        <a:rPr lang="fa-IR" sz="1400" dirty="0">
                          <a:solidFill>
                            <a:schemeClr val="bg1"/>
                          </a:solidFill>
                          <a:cs typeface="B Titr" panose="00000700000000000000" pitchFamily="2" charset="-78"/>
                        </a:rPr>
                        <a:t>بیمه شده</a:t>
                      </a:r>
                      <a:endParaRPr lang="en-US" sz="1400" dirty="0">
                        <a:solidFill>
                          <a:schemeClr val="bg1"/>
                        </a:solidFill>
                        <a:cs typeface="B Titr" panose="00000700000000000000" pitchFamily="2" charset="-78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13972"/>
                  </a:ext>
                </a:extLst>
              </a:tr>
              <a:tr h="617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819632"/>
                  </a:ext>
                </a:extLst>
              </a:tr>
              <a:tr h="617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367143"/>
                  </a:ext>
                </a:extLst>
              </a:tr>
              <a:tr h="617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32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52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DDA25602-E52A-0FA0-DFED-F47353D7E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128" y="379497"/>
            <a:ext cx="614132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برندها، محصولات /خدمات</a:t>
            </a:r>
            <a:endParaRPr lang="en-US" sz="2600" dirty="0">
              <a:cs typeface="B Titr" panose="00000700000000000000" pitchFamily="2" charset="-78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C25E50-4889-D111-411A-3EA0F5994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79" y="1347263"/>
            <a:ext cx="3364954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32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32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32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...............................</a:t>
            </a:r>
          </a:p>
          <a:p>
            <a:pPr marL="365125" indent="-282575" algn="just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endParaRPr lang="en-US" sz="3200" dirty="0">
              <a:solidFill>
                <a:srgbClr val="000000"/>
              </a:solidFill>
              <a:latin typeface="Gill Sans MT" pitchFamily="34" charset="0"/>
              <a:cs typeface="B Nazanin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830679-FFB7-1B10-A77A-2D6A0AE08F4E}"/>
              </a:ext>
            </a:extLst>
          </p:cNvPr>
          <p:cNvSpPr txBox="1"/>
          <p:nvPr/>
        </p:nvSpPr>
        <p:spPr>
          <a:xfrm>
            <a:off x="9560456" y="3429000"/>
            <a:ext cx="18453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rtl="1"/>
            <a:r>
              <a:rPr lang="fa-IR" sz="2600" dirty="0">
                <a:cs typeface="B Titr" panose="00000700000000000000" pitchFamily="2" charset="-78"/>
              </a:rPr>
              <a:t>تصویر محصول</a:t>
            </a:r>
            <a:endParaRPr lang="en-US" sz="2600" dirty="0">
              <a:cs typeface="B Titr" panose="00000700000000000000" pitchFamily="2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AB50EE-DC5A-888F-AA81-48C9D3F6F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77" y="295876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0908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98A88AD2-1345-6F7D-0850-6478ECD2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936" y="446474"/>
            <a:ext cx="633670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600" b="1" dirty="0">
                <a:cs typeface="B Titr" panose="00000700000000000000" pitchFamily="2" charset="-78"/>
              </a:rPr>
              <a:t>ويژگي‌ها يا مشخصات فناورانه محصول</a:t>
            </a:r>
            <a:endParaRPr lang="en-US" sz="2600" b="1" dirty="0">
              <a:cs typeface="B Titr" panose="000007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352673-22A7-17F9-09C9-0C9EEA5D0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82" y="362853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07AF9D-4598-3C2A-24EB-5DEA7114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448" y="1825625"/>
            <a:ext cx="6513351" cy="2310147"/>
          </a:xfrm>
        </p:spPr>
        <p:txBody>
          <a:bodyPr/>
          <a:lstStyle/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B Nazanin" pitchFamily="2" charset="-7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5CD19-258D-FE47-D03B-B2E3014BB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570"/>
            <a:ext cx="10515600" cy="842890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/>
                <a:ea typeface="2  Nazanin"/>
                <a:cs typeface="B Titr" panose="00000700000000000000" pitchFamily="2" charset="-78"/>
              </a:rPr>
              <a:t>مجوزها و تاییدیه های اخذ شده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823F1-95A9-6C3F-4B87-90A17F0C6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9288" y="1825625"/>
            <a:ext cx="5934511" cy="2310147"/>
          </a:xfrm>
        </p:spPr>
        <p:txBody>
          <a:bodyPr/>
          <a:lstStyle/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</a:p>
          <a:p>
            <a:pPr marL="365125" marR="0" lvl="0" indent="-282575" algn="just" defTabSz="914400" rtl="1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 pitchFamily="18" charset="2"/>
              <a:buChar char=""/>
              <a:tabLst/>
              <a:defRPr/>
            </a:pP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+mn-ea"/>
                <a:cs typeface="B Nazanin" pitchFamily="2" charset="-78"/>
              </a:rPr>
              <a:t>................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itchFamily="34" charset="0"/>
              <a:ea typeface="+mn-ea"/>
              <a:cs typeface="B Nazanin" pitchFamily="2" charset="-78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3698F-E7EE-AE3A-3E60-1A2D90C31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11" y="331570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3475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118B4236-509E-938D-9DA4-74639027AE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723" y="328628"/>
            <a:ext cx="7055693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defRPr/>
            </a:pPr>
            <a:r>
              <a:rPr lang="fa-IR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Titr" panose="00000700000000000000" pitchFamily="2" charset="-78"/>
              </a:rPr>
              <a:t>معرفی مشتريان فعلي و مشتريان احتمالي جديد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C35D85-5F62-44B5-9D2B-3ABECFC687A4}"/>
              </a:ext>
            </a:extLst>
          </p:cNvPr>
          <p:cNvSpPr/>
          <p:nvPr/>
        </p:nvSpPr>
        <p:spPr>
          <a:xfrm>
            <a:off x="4271372" y="1600992"/>
            <a:ext cx="6802462" cy="239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prstClr val="black"/>
                </a:solidFill>
                <a:latin typeface="Gill Sans MT"/>
                <a:cs typeface="+mn-cs"/>
              </a:rPr>
              <a:t>................</a:t>
            </a:r>
            <a:r>
              <a:rPr lang="fa-I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/>
                <a:ea typeface="2  Nazanin"/>
                <a:cs typeface="B Nazanin" pitchFamily="2" charset="-78"/>
              </a:rPr>
              <a:t> </a:t>
            </a:r>
            <a:endParaRPr lang="fa-IR" sz="2800" b="1" dirty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prstClr val="black"/>
                </a:solidFill>
                <a:latin typeface="Gill Sans MT"/>
                <a:cs typeface="+mn-cs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fa-IR" sz="2800" b="1" dirty="0">
                <a:solidFill>
                  <a:prstClr val="black"/>
                </a:solidFill>
                <a:latin typeface="Gill Sans MT"/>
                <a:cs typeface="+mn-cs"/>
              </a:rPr>
              <a:t>................</a:t>
            </a:r>
            <a:endParaRPr lang="en-US" sz="2800" dirty="0">
              <a:solidFill>
                <a:prstClr val="black"/>
              </a:solidFill>
              <a:latin typeface="Gill Sans MT"/>
              <a:cs typeface="+mn-cs"/>
            </a:endParaRP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endParaRPr lang="en-US" sz="2800" dirty="0">
              <a:solidFill>
                <a:prstClr val="black"/>
              </a:solidFill>
              <a:latin typeface="Gill Sans MT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39D9C-87AF-0B4E-BEC9-ACDE0BF00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48" y="328628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3693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CE34-2312-9511-7E15-AC763CAB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8014"/>
            <a:ext cx="10515600" cy="993892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fa-I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Gill Sans MT"/>
                <a:ea typeface="+mn-ea"/>
                <a:cs typeface="B Titr" panose="00000700000000000000" pitchFamily="2" charset="-78"/>
              </a:rPr>
              <a:t>نمودار مالي (گردش مالي در سال‌های اخير)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EF02-9933-7D55-78B5-0F4E29778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07FA4-D830-D15F-92F7-7FC2E562F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688" y="377700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09555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5C0BE9BA-34FA-AF6D-4FE7-B1279B8CC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7195" y="720863"/>
            <a:ext cx="56166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fa-IR" sz="2600" b="1" dirty="0">
                <a:latin typeface="Gill Sans MT"/>
                <a:ea typeface="2  Nazanin"/>
                <a:cs typeface="B Titr" panose="00000700000000000000" pitchFamily="2" charset="-78"/>
              </a:rPr>
              <a:t>معرفی رقبای داخلی و خارجی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320E7-6251-28D0-6767-9BC8BA304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459" y="1019657"/>
            <a:ext cx="5049451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  <a:endParaRPr lang="en-US" sz="2800" dirty="0">
              <a:solidFill>
                <a:srgbClr val="000000"/>
              </a:solidFill>
              <a:latin typeface="Gill Sans MT" pitchFamily="34" charset="0"/>
              <a:cs typeface="B Nazanin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A0B12C-3755-FC18-CB69-E52CD6A9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74" y="324267"/>
            <a:ext cx="1188029" cy="1152128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00EB375C-2064-CB7F-D1D3-8B0767FC9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090195"/>
            <a:ext cx="3565736" cy="57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rtl="1">
              <a:lnSpc>
                <a:spcPct val="120000"/>
              </a:lnSpc>
              <a:defRPr/>
            </a:pPr>
            <a:r>
              <a:rPr lang="fa-IR" sz="2600" b="1" dirty="0">
                <a:latin typeface="Gill Sans MT"/>
                <a:ea typeface="2  Nazanin"/>
                <a:cs typeface="B Titr" panose="00000700000000000000" pitchFamily="2" charset="-78"/>
              </a:rPr>
              <a:t>مزاياي رقابتی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C25FC85-5EFB-3D38-842C-B2D806C60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7694" y="3767805"/>
            <a:ext cx="5459199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................</a:t>
            </a:r>
          </a:p>
          <a:p>
            <a:pPr marL="365125" indent="-282575" algn="just" rtl="1">
              <a:lnSpc>
                <a:spcPct val="12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fa-IR" sz="2800" b="1" dirty="0">
                <a:solidFill>
                  <a:srgbClr val="000000"/>
                </a:solidFill>
                <a:latin typeface="Gill Sans MT" pitchFamily="34" charset="0"/>
                <a:cs typeface="B Nazanin" pitchFamily="2" charset="-78"/>
              </a:rPr>
              <a:t>...............</a:t>
            </a:r>
            <a:endParaRPr lang="en-US" sz="2800" dirty="0">
              <a:solidFill>
                <a:srgbClr val="000000"/>
              </a:solidFill>
              <a:latin typeface="Gill Sans MT" pitchFamily="34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090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139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2  Nazanin</vt:lpstr>
      <vt:lpstr>Arial</vt:lpstr>
      <vt:lpstr>B Nazanin</vt:lpstr>
      <vt:lpstr>B Titr</vt:lpstr>
      <vt:lpstr>Calibri</vt:lpstr>
      <vt:lpstr>Garamond</vt:lpstr>
      <vt:lpstr>Gill Sans MT</vt:lpstr>
      <vt:lpstr>Majalla UI</vt:lpstr>
      <vt:lpstr>Times New Roman</vt:lpstr>
      <vt:lpstr>Wingdings 2</vt:lpstr>
      <vt:lpstr>Organic</vt:lpstr>
      <vt:lpstr>PowerPoint Presentation</vt:lpstr>
      <vt:lpstr>PowerPoint Presentation</vt:lpstr>
      <vt:lpstr>نيروهاي متخصص واحد متقاضي استقرار در پارك</vt:lpstr>
      <vt:lpstr>PowerPoint Presentation</vt:lpstr>
      <vt:lpstr>PowerPoint Presentation</vt:lpstr>
      <vt:lpstr>مجوزها و تاییدیه های اخذ شده</vt:lpstr>
      <vt:lpstr>PowerPoint Presentation</vt:lpstr>
      <vt:lpstr>نمودار مالي (گردش مالي در سال‌های اخير)</vt:lpstr>
      <vt:lpstr>PowerPoint Presentation</vt:lpstr>
      <vt:lpstr>PowerPoint Presentation</vt:lpstr>
      <vt:lpstr>PowerPoint Presentation</vt:lpstr>
      <vt:lpstr>دستاوردها</vt:lpstr>
      <vt:lpstr>تفاهم نامه همکاری و قراردادها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Arsha Electronic</dc:creator>
  <cp:lastModifiedBy>Office Zohrabi</cp:lastModifiedBy>
  <cp:revision>10</cp:revision>
  <dcterms:created xsi:type="dcterms:W3CDTF">2023-01-31T07:28:17Z</dcterms:created>
  <dcterms:modified xsi:type="dcterms:W3CDTF">2023-10-17T08:03:54Z</dcterms:modified>
</cp:coreProperties>
</file>